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 </a:t>
            </a:r>
            <a:r>
              <a:rPr lang="en-US" smtClean="0"/>
              <a:t># 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413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Escape sequences</a:t>
            </a:r>
            <a:r>
              <a:rPr lang="en-US" dirty="0"/>
              <a:t> </a:t>
            </a:r>
            <a:r>
              <a:rPr lang="en-US" b="1" dirty="0" smtClean="0"/>
              <a:t>in C++ Programs</a:t>
            </a:r>
          </a:p>
          <a:p>
            <a:r>
              <a:rPr lang="en-US" b="1" dirty="0" smtClean="0"/>
              <a:t>Escape Sequences </a:t>
            </a:r>
            <a:r>
              <a:rPr lang="en-US" b="1" dirty="0"/>
              <a:t>explain with example in C</a:t>
            </a:r>
            <a:r>
              <a:rPr lang="en-US" b="1" dirty="0" smtClean="0"/>
              <a:t>++.</a:t>
            </a: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74095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Escape sequences</a:t>
            </a:r>
            <a:r>
              <a:rPr lang="en-US" dirty="0"/>
              <a:t>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Escape </a:t>
            </a:r>
            <a:r>
              <a:rPr lang="en-US" b="1" dirty="0"/>
              <a:t>sequences</a:t>
            </a:r>
            <a:r>
              <a:rPr lang="en-US" dirty="0"/>
              <a:t> are special </a:t>
            </a:r>
            <a:r>
              <a:rPr lang="en-US" b="1" dirty="0"/>
              <a:t>characters</a:t>
            </a:r>
            <a:r>
              <a:rPr lang="en-US" dirty="0"/>
              <a:t> used in </a:t>
            </a:r>
            <a:r>
              <a:rPr lang="en-US" b="1" dirty="0"/>
              <a:t>control</a:t>
            </a:r>
            <a:r>
              <a:rPr lang="en-US" dirty="0"/>
              <a:t> string to modify the format of an output. These specific </a:t>
            </a:r>
            <a:r>
              <a:rPr lang="en-US" b="1" dirty="0"/>
              <a:t>characters</a:t>
            </a:r>
            <a:r>
              <a:rPr lang="en-US" dirty="0"/>
              <a:t> are translated into another </a:t>
            </a:r>
            <a:r>
              <a:rPr lang="en-US" b="1" dirty="0"/>
              <a:t>character</a:t>
            </a:r>
            <a:r>
              <a:rPr lang="en-US" dirty="0"/>
              <a:t> or a </a:t>
            </a:r>
            <a:r>
              <a:rPr lang="en-US" b="1" dirty="0"/>
              <a:t>sequence</a:t>
            </a:r>
            <a:r>
              <a:rPr lang="en-US" dirty="0"/>
              <a:t> of </a:t>
            </a:r>
            <a:r>
              <a:rPr lang="en-US" b="1" dirty="0"/>
              <a:t>characters</a:t>
            </a:r>
            <a:r>
              <a:rPr lang="en-US" dirty="0"/>
              <a:t> that may be difficult to represent </a:t>
            </a:r>
            <a:r>
              <a:rPr lang="en-US" dirty="0" smtClean="0"/>
              <a:t>directly</a:t>
            </a:r>
            <a:r>
              <a:rPr lang="en-US" b="1" dirty="0" smtClean="0"/>
              <a:t> </a:t>
            </a:r>
            <a:r>
              <a:rPr lang="en-US" b="1" dirty="0"/>
              <a:t>Sequences </a:t>
            </a:r>
            <a:r>
              <a:rPr lang="en-US" dirty="0"/>
              <a:t>Purpose and Programs.</a:t>
            </a:r>
          </a:p>
        </p:txBody>
      </p:sp>
    </p:spTree>
    <p:extLst>
      <p:ext uri="{BB962C8B-B14F-4D97-AF65-F5344CB8AC3E}">
        <p14:creationId xmlns:p14="http://schemas.microsoft.com/office/powerpoint/2010/main" val="704524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are escape sequences explain with example in C++?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escape sequences explain with example in C++?</a:t>
            </a:r>
          </a:p>
          <a:p>
            <a:r>
              <a:rPr lang="en-US" dirty="0"/>
              <a:t>It is composed of two or more characters starting with backslash \. For </a:t>
            </a:r>
            <a:r>
              <a:rPr lang="en-US" b="1" dirty="0"/>
              <a:t>example</a:t>
            </a:r>
            <a:r>
              <a:rPr lang="en-US" dirty="0"/>
              <a:t>: \n represents new line. </a:t>
            </a:r>
            <a:r>
              <a:rPr lang="en-US" b="1" dirty="0"/>
              <a:t>Escape sequences</a:t>
            </a:r>
            <a:r>
              <a:rPr lang="en-US" dirty="0"/>
              <a:t> in </a:t>
            </a:r>
            <a:r>
              <a:rPr lang="en-US" b="1" dirty="0"/>
              <a:t>C++</a:t>
            </a:r>
            <a:r>
              <a:rPr lang="en-US" dirty="0"/>
              <a:t> Programming are character combinations which comprise a backslash (\) followed by some character. They give results such as getting to the next line or a TAB space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220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use of \t in C?</a:t>
            </a:r>
          </a:p>
          <a:p>
            <a:r>
              <a:rPr lang="en-US" dirty="0"/>
              <a:t>The '\</a:t>
            </a:r>
            <a:r>
              <a:rPr lang="en-US" b="1" dirty="0"/>
              <a:t>t</a:t>
            </a:r>
            <a:r>
              <a:rPr lang="en-US" dirty="0"/>
              <a:t>' is called escape sequence(a character) which represent the “tab” character of your keyboard. Since you cannot write “tab”(except leaving 4/8 spaces) we </a:t>
            </a:r>
            <a:r>
              <a:rPr lang="en-US" b="1" dirty="0"/>
              <a:t>use</a:t>
            </a:r>
            <a:r>
              <a:rPr lang="en-US" dirty="0"/>
              <a:t> it in programming languages to tell compiler to put tab character in its place while executing code.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697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Carriage Return (\r):</a:t>
            </a:r>
          </a:p>
          <a:p>
            <a:r>
              <a:rPr lang="en-US" dirty="0"/>
              <a:t>This escape sequence moves the cursor at the beginning of current line.</a:t>
            </a:r>
          </a:p>
          <a:p>
            <a:r>
              <a:rPr lang="en-US" b="1" dirty="0"/>
              <a:t>Single Quote (\’):</a:t>
            </a:r>
          </a:p>
          <a:p>
            <a:r>
              <a:rPr lang="en-US" dirty="0"/>
              <a:t>To insert a single quote in the output, this escape sequence is used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975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Backspace (\b):</a:t>
            </a:r>
          </a:p>
          <a:p>
            <a:r>
              <a:rPr lang="en-US" dirty="0"/>
              <a:t>Whenever we want to delete a single character, we press the button “backspace” from our keyboard. The same functionality can be achieved in C++ output with this escape sequence. For example:</a:t>
            </a:r>
          </a:p>
          <a:p>
            <a:r>
              <a:rPr lang="en-US" dirty="0" err="1"/>
              <a:t>cout</a:t>
            </a:r>
            <a:r>
              <a:rPr lang="en-US" dirty="0"/>
              <a:t>&lt;&lt;”COMPUTER\</a:t>
            </a:r>
            <a:r>
              <a:rPr lang="en-US" dirty="0" err="1"/>
              <a:t>bSCIENCE</a:t>
            </a:r>
            <a:r>
              <a:rPr lang="en-US" dirty="0"/>
              <a:t>”;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646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Tab (\t):</a:t>
            </a:r>
          </a:p>
          <a:p>
            <a:r>
              <a:rPr lang="en-US" dirty="0"/>
              <a:t>A </a:t>
            </a:r>
            <a:r>
              <a:rPr lang="en-US" b="1" dirty="0"/>
              <a:t>TAB</a:t>
            </a:r>
            <a:r>
              <a:rPr lang="en-US" dirty="0"/>
              <a:t> is equal to eight spaces. Whenever TAB button is pressed from the keyboard, then 8 spaces are left blank. This escape sequence performs the functionality of TAB key in the output stream. The code given below will insert a TAB between two words.</a:t>
            </a:r>
          </a:p>
          <a:p>
            <a:r>
              <a:rPr lang="en-US" dirty="0" err="1"/>
              <a:t>cout</a:t>
            </a:r>
            <a:r>
              <a:rPr lang="en-US" dirty="0"/>
              <a:t>&lt;&lt;”COMPUTER\</a:t>
            </a:r>
            <a:r>
              <a:rPr lang="en-US" dirty="0" err="1"/>
              <a:t>tSCIENCE</a:t>
            </a:r>
            <a:r>
              <a:rPr lang="en-US" dirty="0"/>
              <a:t>”;</a:t>
            </a:r>
          </a:p>
          <a:p>
            <a:r>
              <a:rPr lang="en-US"/>
              <a:t/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6911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</TotalTime>
  <Words>179</Words>
  <Application>Microsoft Office PowerPoint</Application>
  <PresentationFormat>On-screen Show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Introduction to C++ Programming language</vt:lpstr>
      <vt:lpstr>Topics</vt:lpstr>
      <vt:lpstr>Escape sequences </vt:lpstr>
      <vt:lpstr>What are escape sequences explain with example in C++?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2</cp:revision>
  <dcterms:created xsi:type="dcterms:W3CDTF">2006-08-16T00:00:00Z</dcterms:created>
  <dcterms:modified xsi:type="dcterms:W3CDTF">2020-04-08T18:15:11Z</dcterms:modified>
</cp:coreProperties>
</file>